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68" r:id="rId6"/>
    <p:sldId id="281" r:id="rId7"/>
    <p:sldId id="271" r:id="rId8"/>
    <p:sldId id="274" r:id="rId9"/>
    <p:sldId id="286" r:id="rId10"/>
    <p:sldId id="284" r:id="rId11"/>
    <p:sldId id="291" r:id="rId12"/>
    <p:sldId id="285" r:id="rId13"/>
    <p:sldId id="290" r:id="rId14"/>
    <p:sldId id="288" r:id="rId15"/>
    <p:sldId id="26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C7BF"/>
    <a:srgbClr val="FAFAF8"/>
    <a:srgbClr val="C0E6E2"/>
    <a:srgbClr val="A1DBD5"/>
    <a:srgbClr val="B7E3DF"/>
    <a:srgbClr val="5CDABC"/>
    <a:srgbClr val="A7EBDB"/>
    <a:srgbClr val="C7F2E8"/>
    <a:srgbClr val="E3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7" autoAdjust="0"/>
    <p:restoredTop sz="88471" autoAdjust="0"/>
  </p:normalViewPr>
  <p:slideViewPr>
    <p:cSldViewPr snapToGrid="0">
      <p:cViewPr varScale="1">
        <p:scale>
          <a:sx n="101" d="100"/>
          <a:sy n="101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3B85E-8A48-4066-B72F-913BB4E69F89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B6DC-0120-4A0B-9EB4-AC0E3C506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2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1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테스트를 아직 </a:t>
            </a:r>
            <a:r>
              <a:rPr lang="ko-KR" altLang="en-US" dirty="0" err="1"/>
              <a:t>안해봤따고</a:t>
            </a:r>
            <a:r>
              <a:rPr lang="ko-KR" altLang="en-US" dirty="0"/>
              <a:t> 꼭 언급</a:t>
            </a:r>
            <a:r>
              <a:rPr lang="en-US" altLang="ko-KR" dirty="0"/>
              <a:t>!!!!!</a:t>
            </a:r>
          </a:p>
          <a:p>
            <a:r>
              <a:rPr lang="ko-KR" altLang="en-US" dirty="0"/>
              <a:t>그리고 테스트 관해서 </a:t>
            </a:r>
            <a:r>
              <a:rPr lang="ko-KR" altLang="en-US" dirty="0" err="1"/>
              <a:t>좀따</a:t>
            </a:r>
            <a:r>
              <a:rPr lang="ko-KR" altLang="en-US" dirty="0"/>
              <a:t> </a:t>
            </a:r>
            <a:r>
              <a:rPr lang="ko-KR" altLang="en-US" dirty="0" err="1"/>
              <a:t>얘기할거라고하삼</a:t>
            </a:r>
            <a:r>
              <a:rPr lang="ko-KR" altLang="en-US" dirty="0"/>
              <a:t> </a:t>
            </a:r>
            <a:r>
              <a:rPr lang="ko-KR" altLang="en-US" dirty="0" err="1"/>
              <a:t>ㅎ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동영상 </a:t>
            </a:r>
            <a:r>
              <a:rPr lang="ko-KR" altLang="en-US" dirty="0" err="1"/>
              <a:t>우리거아니다</a:t>
            </a:r>
            <a:r>
              <a:rPr lang="ko-KR" altLang="en-US" dirty="0"/>
              <a:t> </a:t>
            </a:r>
            <a:r>
              <a:rPr lang="ko-KR" altLang="en-US" dirty="0" err="1"/>
              <a:t>언급ㅋㅋㅋㅋ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869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1</a:t>
            </a:r>
            <a:r>
              <a:rPr lang="ko-KR" altLang="en-US" dirty="0"/>
              <a:t>번 말하기전에 </a:t>
            </a:r>
            <a:r>
              <a:rPr lang="en-US" altLang="ko-KR" dirty="0"/>
              <a:t>“</a:t>
            </a:r>
            <a:r>
              <a:rPr lang="ko-KR" altLang="en-US" dirty="0"/>
              <a:t>여태까지 </a:t>
            </a:r>
            <a:r>
              <a:rPr lang="ko-KR" altLang="en-US" dirty="0" err="1"/>
              <a:t>못한거</a:t>
            </a:r>
            <a:r>
              <a:rPr lang="ko-KR" altLang="en-US" dirty="0"/>
              <a:t> </a:t>
            </a:r>
            <a:r>
              <a:rPr lang="ko-KR" altLang="en-US" dirty="0" err="1"/>
              <a:t>ㅈㅅㅈㅅㅈㅅ</a:t>
            </a:r>
            <a:r>
              <a:rPr lang="ko-KR" altLang="en-US" dirty="0"/>
              <a:t>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62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2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4599"/>
            <a:ext cx="9144000" cy="2219326"/>
          </a:xfrm>
        </p:spPr>
        <p:txBody>
          <a:bodyPr anchor="b">
            <a:normAutofit/>
          </a:bodyPr>
          <a:lstStyle>
            <a:lvl1pPr algn="ctr"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8224"/>
            <a:ext cx="9144000" cy="10763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13531D-DCB1-4A3D-872F-A0FA14BE5B04}"/>
              </a:ext>
            </a:extLst>
          </p:cNvPr>
          <p:cNvSpPr/>
          <p:nvPr userDrawn="1"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>
            <a:lvl1pPr algn="ctr">
              <a:defRPr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BEDF0E-9B64-4BD2-8DC5-A1BBE7AB370C}"/>
              </a:ext>
            </a:extLst>
          </p:cNvPr>
          <p:cNvCxnSpPr>
            <a:cxnSpLocks/>
          </p:cNvCxnSpPr>
          <p:nvPr userDrawn="1"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_하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8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3712-81AF-4D47-B830-27C2357B6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0BD47-99D8-43D9-AA76-D52B612E652D}"/>
              </a:ext>
            </a:extLst>
          </p:cNvPr>
          <p:cNvSpPr txBox="1"/>
          <p:nvPr userDrawn="1"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06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986EC1E-FF1F-4EF2-B49A-3B79745F6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스마트 전동칫솔 및 </a:t>
            </a:r>
            <a:b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모니터링 애플리케이션</a:t>
            </a:r>
            <a:endParaRPr lang="ko-KR" altLang="en-US" dirty="0"/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5081047"/>
            <a:ext cx="9144000" cy="135869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10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56179" y="341922"/>
            <a:ext cx="6479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위</a:t>
            </a:r>
            <a:r>
              <a:rPr lang="en-US" altLang="ko-KR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아래 판별 테스트</a:t>
            </a: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99E04D2-224C-4A20-97DC-3F40E236C3D1}"/>
              </a:ext>
            </a:extLst>
          </p:cNvPr>
          <p:cNvSpPr txBox="1">
            <a:spLocks/>
          </p:cNvSpPr>
          <p:nvPr/>
        </p:nvSpPr>
        <p:spPr>
          <a:xfrm>
            <a:off x="5252309" y="2303932"/>
            <a:ext cx="6270904" cy="324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4">
                  <a:extLst/>
                </a:blip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앞선 방식과 똑같이 테스트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4">
                  <a:extLst/>
                </a:blip>
              </a:buBlip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4">
                  <a:extLst/>
                </a:blip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뒤집으면 아랫니에 하이라이트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1.png">
            <a:extLst>
              <a:ext uri="{FF2B5EF4-FFF2-40B4-BE49-F238E27FC236}">
                <a16:creationId xmlns:a16="http://schemas.microsoft.com/office/drawing/2014/main" id="{903754AE-EA71-4494-8648-13131EB0461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48800" y="2362224"/>
            <a:ext cx="390145" cy="408433"/>
          </a:xfrm>
          <a:prstGeom prst="rect">
            <a:avLst/>
          </a:prstGeom>
        </p:spPr>
      </p:pic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AF68D7AC-D37B-44CB-A338-C4F5FC00E22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48800" y="3830724"/>
            <a:ext cx="390145" cy="408433"/>
          </a:xfrm>
          <a:prstGeom prst="rect">
            <a:avLst/>
          </a:prstGeom>
        </p:spPr>
      </p:pic>
      <p:pic>
        <p:nvPicPr>
          <p:cNvPr id="4" name="KakaoTalk_Video_20181105_2127_33_563">
            <a:hlinkClick r:id="" action="ppaction://media"/>
            <a:extLst>
              <a:ext uri="{FF2B5EF4-FFF2-40B4-BE49-F238E27FC236}">
                <a16:creationId xmlns:a16="http://schemas.microsoft.com/office/drawing/2014/main" id="{3734AB20-6830-4890-8F8E-311E9500133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6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79767" y="1550709"/>
            <a:ext cx="241516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7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48963" y="341922"/>
            <a:ext cx="64940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에어마우스 구현 </a:t>
            </a:r>
            <a:r>
              <a:rPr lang="en-US" altLang="ko-KR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진행중</a:t>
            </a:r>
            <a:endParaRPr lang="en-US" altLang="ko-KR" sz="48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00200" y="1967925"/>
            <a:ext cx="9041860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 공간에서의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가속도 센서의 값을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 공간에서의 움직임으로 나타내는 시도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모형을 그려낼 수 있는 정도로 구현 목표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에어마우스">
            <a:hlinkClick r:id="" action="ppaction://media"/>
            <a:extLst>
              <a:ext uri="{FF2B5EF4-FFF2-40B4-BE49-F238E27FC236}">
                <a16:creationId xmlns:a16="http://schemas.microsoft.com/office/drawing/2014/main" id="{8C439EB5-9236-4560-8528-DE02177574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060" end="3091.6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22460" y="4054686"/>
            <a:ext cx="4020230" cy="226137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7951264A-FA1D-4655-89C1-98D21FFF9A56}"/>
              </a:ext>
            </a:extLst>
          </p:cNvPr>
          <p:cNvGrpSpPr/>
          <p:nvPr/>
        </p:nvGrpSpPr>
        <p:grpSpPr>
          <a:xfrm>
            <a:off x="2617652" y="4403056"/>
            <a:ext cx="2396855" cy="1564637"/>
            <a:chOff x="7658100" y="3695700"/>
            <a:chExt cx="2396855" cy="156463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C30566A-A4B0-4D36-B8F2-B86A0C2D7DAE}"/>
                </a:ext>
              </a:extLst>
            </p:cNvPr>
            <p:cNvSpPr/>
            <p:nvPr/>
          </p:nvSpPr>
          <p:spPr>
            <a:xfrm>
              <a:off x="7658100" y="3695700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AAA42F8-A3A0-45DF-9EF0-79BC7ACC22DC}"/>
                </a:ext>
              </a:extLst>
            </p:cNvPr>
            <p:cNvSpPr/>
            <p:nvPr/>
          </p:nvSpPr>
          <p:spPr>
            <a:xfrm>
              <a:off x="7734300" y="4038175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2CD9169-D25E-431C-BE83-0FA1092C169C}"/>
                </a:ext>
              </a:extLst>
            </p:cNvPr>
            <p:cNvSpPr/>
            <p:nvPr/>
          </p:nvSpPr>
          <p:spPr>
            <a:xfrm>
              <a:off x="7829550" y="4371550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BACC4EF-434D-4309-82D5-6D940F0E5503}"/>
                </a:ext>
              </a:extLst>
            </p:cNvPr>
            <p:cNvSpPr/>
            <p:nvPr/>
          </p:nvSpPr>
          <p:spPr>
            <a:xfrm>
              <a:off x="7981950" y="4655978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B845EC2-475A-4361-92E3-61E3A4A0A03C}"/>
                </a:ext>
              </a:extLst>
            </p:cNvPr>
            <p:cNvSpPr/>
            <p:nvPr/>
          </p:nvSpPr>
          <p:spPr>
            <a:xfrm>
              <a:off x="8153400" y="4903628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7F2D698-45DD-4127-BEFE-BD143D33B312}"/>
                </a:ext>
              </a:extLst>
            </p:cNvPr>
            <p:cNvSpPr/>
            <p:nvPr/>
          </p:nvSpPr>
          <p:spPr>
            <a:xfrm>
              <a:off x="8397605" y="5060312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97C895E-09F1-4867-A26A-7E71341FDB47}"/>
                </a:ext>
              </a:extLst>
            </p:cNvPr>
            <p:cNvSpPr/>
            <p:nvPr/>
          </p:nvSpPr>
          <p:spPr>
            <a:xfrm>
              <a:off x="8664305" y="5126987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158E690-D9D6-4294-ABE7-3E19FD4B2662}"/>
                </a:ext>
              </a:extLst>
            </p:cNvPr>
            <p:cNvSpPr/>
            <p:nvPr/>
          </p:nvSpPr>
          <p:spPr>
            <a:xfrm flipH="1">
              <a:off x="9921605" y="3695700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FAA721B-2094-4F19-943D-0C014FED3E39}"/>
                </a:ext>
              </a:extLst>
            </p:cNvPr>
            <p:cNvSpPr/>
            <p:nvPr/>
          </p:nvSpPr>
          <p:spPr>
            <a:xfrm flipH="1">
              <a:off x="9845405" y="4038175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047BBB0-4D96-45AF-9189-CE6A116A31C0}"/>
                </a:ext>
              </a:extLst>
            </p:cNvPr>
            <p:cNvSpPr/>
            <p:nvPr/>
          </p:nvSpPr>
          <p:spPr>
            <a:xfrm flipH="1">
              <a:off x="9750155" y="4371550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C977C19-DDF6-4D9F-BC0D-56E0CC879D09}"/>
                </a:ext>
              </a:extLst>
            </p:cNvPr>
            <p:cNvSpPr/>
            <p:nvPr/>
          </p:nvSpPr>
          <p:spPr>
            <a:xfrm flipH="1">
              <a:off x="9597755" y="4655978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0D77A7C-8B62-4C06-964A-99E442F92BC1}"/>
                </a:ext>
              </a:extLst>
            </p:cNvPr>
            <p:cNvSpPr/>
            <p:nvPr/>
          </p:nvSpPr>
          <p:spPr>
            <a:xfrm flipH="1">
              <a:off x="9426305" y="4903628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52FD692-D9DA-4CCD-B157-6F2F72AFA7BF}"/>
                </a:ext>
              </a:extLst>
            </p:cNvPr>
            <p:cNvSpPr/>
            <p:nvPr/>
          </p:nvSpPr>
          <p:spPr>
            <a:xfrm flipH="1">
              <a:off x="9182100" y="5060312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83D2499-7238-462C-8C79-4B2DBD359570}"/>
                </a:ext>
              </a:extLst>
            </p:cNvPr>
            <p:cNvSpPr/>
            <p:nvPr/>
          </p:nvSpPr>
          <p:spPr>
            <a:xfrm flipH="1">
              <a:off x="8915400" y="5126987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 descr="2.png">
            <a:extLst>
              <a:ext uri="{FF2B5EF4-FFF2-40B4-BE49-F238E27FC236}">
                <a16:creationId xmlns:a16="http://schemas.microsoft.com/office/drawing/2014/main" id="{3CECC7AB-C03F-45F1-9E00-566B0FAD22E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9940" y="3339947"/>
            <a:ext cx="390145" cy="408433"/>
          </a:xfrm>
          <a:prstGeom prst="rect">
            <a:avLst/>
          </a:prstGeom>
        </p:spPr>
      </p:pic>
      <p:pic>
        <p:nvPicPr>
          <p:cNvPr id="40" name="그림 39" descr="1.png">
            <a:extLst>
              <a:ext uri="{FF2B5EF4-FFF2-40B4-BE49-F238E27FC236}">
                <a16:creationId xmlns:a16="http://schemas.microsoft.com/office/drawing/2014/main" id="{CCF8F7D2-B9AB-4268-B183-455735E3A85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9939" y="2052217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2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804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07830" y="34192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157779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이전에 센서 값을 테스트한 결과 미세한 움직임은 잘 잡아내지만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진동과 같은 노이즈에 대한 테스트는 미흡하였음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주까지 테스트가 가능한 수준으로 하드웨어를 수정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 모터를 부착하여 노이즈에 대한 테스트 진행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에어마우스 구현 진행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D10C673-7F83-427E-8092-72360187A100}"/>
              </a:ext>
            </a:extLst>
          </p:cNvPr>
          <p:cNvSpPr/>
          <p:nvPr/>
        </p:nvSpPr>
        <p:spPr>
          <a:xfrm>
            <a:off x="2076450" y="3589622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2D24FD1-7608-449D-962D-95C10933E066}"/>
              </a:ext>
            </a:extLst>
          </p:cNvPr>
          <p:cNvSpPr/>
          <p:nvPr/>
        </p:nvSpPr>
        <p:spPr>
          <a:xfrm>
            <a:off x="2076450" y="4154462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4768697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9939" y="2166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81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모형 제작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485907"/>
            <a:ext cx="8988967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테스트가 가능한 정도 까지만 하드웨어 조립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구상과 큰 차이는 없으나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 모터와 압력센서를 추가함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D9AE20D-3394-48E8-8D30-3B6D355E1EE3}"/>
              </a:ext>
            </a:extLst>
          </p:cNvPr>
          <p:cNvGrpSpPr/>
          <p:nvPr/>
        </p:nvGrpSpPr>
        <p:grpSpPr>
          <a:xfrm>
            <a:off x="3686966" y="3885128"/>
            <a:ext cx="4818061" cy="2091027"/>
            <a:chOff x="3693316" y="3362325"/>
            <a:chExt cx="4818061" cy="20910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949726-2DF1-4B9A-89C2-F161AEE431EF}"/>
                </a:ext>
              </a:extLst>
            </p:cNvPr>
            <p:cNvSpPr txBox="1"/>
            <p:nvPr/>
          </p:nvSpPr>
          <p:spPr>
            <a:xfrm>
              <a:off x="5445444" y="3362325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압력센서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7D6308-9044-483B-8C54-D0B402AB7DD3}"/>
                </a:ext>
              </a:extLst>
            </p:cNvPr>
            <p:cNvSpPr txBox="1"/>
            <p:nvPr/>
          </p:nvSpPr>
          <p:spPr>
            <a:xfrm>
              <a:off x="5445444" y="4109052"/>
              <a:ext cx="254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자이로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가속도센서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523AC0-0C33-4295-B5ED-DAEDC54A1876}"/>
                </a:ext>
              </a:extLst>
            </p:cNvPr>
            <p:cNvSpPr/>
            <p:nvPr/>
          </p:nvSpPr>
          <p:spPr>
            <a:xfrm rot="16200000">
              <a:off x="5969540" y="2269550"/>
              <a:ext cx="252914" cy="4805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79C708A-D2A1-44A0-B61E-00DA2433FAF2}"/>
                </a:ext>
              </a:extLst>
            </p:cNvPr>
            <p:cNvSpPr/>
            <p:nvPr/>
          </p:nvSpPr>
          <p:spPr>
            <a:xfrm rot="16200000">
              <a:off x="3909036" y="3824226"/>
              <a:ext cx="505827" cy="9372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210D241-A402-485C-A967-F09B1337F7C2}"/>
                </a:ext>
              </a:extLst>
            </p:cNvPr>
            <p:cNvSpPr/>
            <p:nvPr/>
          </p:nvSpPr>
          <p:spPr>
            <a:xfrm rot="16200000">
              <a:off x="3975985" y="3553169"/>
              <a:ext cx="371932" cy="9372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16">
              <a:extLst>
                <a:ext uri="{FF2B5EF4-FFF2-40B4-BE49-F238E27FC236}">
                  <a16:creationId xmlns:a16="http://schemas.microsoft.com/office/drawing/2014/main" id="{F9644A0A-327B-45BD-B002-6829E0701BEC}"/>
                </a:ext>
              </a:extLst>
            </p:cNvPr>
            <p:cNvSpPr/>
            <p:nvPr/>
          </p:nvSpPr>
          <p:spPr>
            <a:xfrm rot="10800000">
              <a:off x="3940651" y="4694544"/>
              <a:ext cx="442598" cy="276624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782A4-5B92-4EE2-985F-0C4BE550AF59}"/>
                </a:ext>
              </a:extLst>
            </p:cNvPr>
            <p:cNvSpPr txBox="1"/>
            <p:nvPr/>
          </p:nvSpPr>
          <p:spPr>
            <a:xfrm>
              <a:off x="5144542" y="5084020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진동모터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32E342-B121-4D11-B05F-6AFC5CFD7DAA}"/>
                </a:ext>
              </a:extLst>
            </p:cNvPr>
            <p:cNvSpPr txBox="1"/>
            <p:nvPr/>
          </p:nvSpPr>
          <p:spPr>
            <a:xfrm>
              <a:off x="7215660" y="5083664"/>
              <a:ext cx="1283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브레드보드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8DB2577-F20B-4439-8569-277704BC2D92}"/>
                </a:ext>
              </a:extLst>
            </p:cNvPr>
            <p:cNvCxnSpPr>
              <a:stCxn id="17" idx="1"/>
              <a:endCxn id="18" idx="1"/>
            </p:cNvCxnSpPr>
            <p:nvPr/>
          </p:nvCxnSpPr>
          <p:spPr>
            <a:xfrm rot="16200000" flipH="1">
              <a:off x="4504487" y="4628631"/>
              <a:ext cx="297518" cy="98259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875F87F6-B971-4A55-A0BB-8ADF72E1A5D0}"/>
                </a:ext>
              </a:extLst>
            </p:cNvPr>
            <p:cNvCxnSpPr>
              <a:stCxn id="5" idx="6"/>
              <a:endCxn id="9" idx="1"/>
            </p:cNvCxnSpPr>
            <p:nvPr/>
          </p:nvCxnSpPr>
          <p:spPr>
            <a:xfrm rot="5400000" flipH="1" flipV="1">
              <a:off x="4659274" y="3049668"/>
              <a:ext cx="288846" cy="128349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07B54622-3AAD-40EC-95F3-FBCA6D519F61}"/>
                </a:ext>
              </a:extLst>
            </p:cNvPr>
            <p:cNvCxnSpPr>
              <a:cxnSpLocks/>
              <a:stCxn id="3" idx="2"/>
              <a:endCxn id="28" idx="3"/>
            </p:cNvCxnSpPr>
            <p:nvPr/>
          </p:nvCxnSpPr>
          <p:spPr>
            <a:xfrm>
              <a:off x="8498677" y="4672230"/>
              <a:ext cx="12700" cy="596100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70B5342-F6A6-4FDB-BF93-DFCE694CB6B9}"/>
                </a:ext>
              </a:extLst>
            </p:cNvPr>
            <p:cNvCxnSpPr>
              <a:cxnSpLocks/>
              <a:stCxn id="4" idx="2"/>
              <a:endCxn id="13" idx="1"/>
            </p:cNvCxnSpPr>
            <p:nvPr/>
          </p:nvCxnSpPr>
          <p:spPr>
            <a:xfrm>
              <a:off x="4630584" y="4292860"/>
              <a:ext cx="814860" cy="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1670824"/>
            <a:ext cx="390145" cy="408433"/>
          </a:xfrm>
          <a:prstGeom prst="rect">
            <a:avLst/>
          </a:prstGeom>
        </p:spPr>
      </p:pic>
      <p:pic>
        <p:nvPicPr>
          <p:cNvPr id="65" name="그림 64" descr="2.png">
            <a:extLst>
              <a:ext uri="{FF2B5EF4-FFF2-40B4-BE49-F238E27FC236}">
                <a16:creationId xmlns:a16="http://schemas.microsoft.com/office/drawing/2014/main" id="{634AF975-526F-49C5-8405-5B1F46D0EA6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7108" y="239224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03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508866" y="2644170"/>
            <a:ext cx="3174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4798740" y="2494682"/>
            <a:ext cx="457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피드백 내용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차후 계획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6599" y="2494682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2334" y="3592903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2333" y="4691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28101" y="341922"/>
            <a:ext cx="3135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157779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2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모니터링 중 소리 알림을 통해서 사용자에게 양치 시간을 알려주는 기능 제안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2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회의를 통해서 해당 기능을 구현하기로 결정하였고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11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주차부터 양치 시간 측정 기능 구현과 함께하기로 하였음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 descr="1.png">
            <a:extLst>
              <a:ext uri="{FF2B5EF4-FFF2-40B4-BE49-F238E27FC236}">
                <a16:creationId xmlns:a16="http://schemas.microsoft.com/office/drawing/2014/main" id="{D75A5159-F675-477E-8882-F4BF103E7E1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7876" y="2149366"/>
            <a:ext cx="516800" cy="541025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0834DD1-30FA-4E6F-A5F7-B3A65E069530}"/>
              </a:ext>
            </a:extLst>
          </p:cNvPr>
          <p:cNvSpPr/>
          <p:nvPr/>
        </p:nvSpPr>
        <p:spPr>
          <a:xfrm>
            <a:off x="1914676" y="3589622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48379" y="341922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진행사항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228DDE-DC4F-4B07-A283-307E22D3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04" y="1450009"/>
            <a:ext cx="7040791" cy="50660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E3BA24-CC02-495A-8865-078630918373}"/>
              </a:ext>
            </a:extLst>
          </p:cNvPr>
          <p:cNvSpPr/>
          <p:nvPr/>
        </p:nvSpPr>
        <p:spPr>
          <a:xfrm>
            <a:off x="8077200" y="2105025"/>
            <a:ext cx="342900" cy="3997330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2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기능 구현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33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e01.alicdn.com/kf/HTB10zZSd4k98KJjSZFoq6xS6pXaj.jpg">
            <a:extLst>
              <a:ext uri="{FF2B5EF4-FFF2-40B4-BE49-F238E27FC236}">
                <a16:creationId xmlns:a16="http://schemas.microsoft.com/office/drawing/2014/main" id="{5A79116C-CFBB-4BAA-862F-58A37EA0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03" y="1823331"/>
            <a:ext cx="3815609" cy="381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48382" y="341922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</a:t>
            </a: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99E04D2-224C-4A20-97DC-3F40E236C3D1}"/>
              </a:ext>
            </a:extLst>
          </p:cNvPr>
          <p:cNvSpPr txBox="1">
            <a:spLocks/>
          </p:cNvSpPr>
          <p:nvPr/>
        </p:nvSpPr>
        <p:spPr>
          <a:xfrm>
            <a:off x="5252312" y="1890913"/>
            <a:ext cx="6106300" cy="3652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3">
                  <a:extLst/>
                </a:blip>
              </a:buBlip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HM-06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모듈로 변경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3">
                  <a:extLst/>
                </a:blip>
              </a:buBlip>
            </a:pP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아두이노에서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치아 판별 후 해당 블루투스 모듈을 통해 현재 어떤 치아를 양치하고 있는지 치아번호를 전송해 줌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3">
                  <a:extLst/>
                </a:blip>
              </a:buBlip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이전에는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HM-10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4.0 BLE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사용하였는데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페어링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방식이 이전 버전과 다소 차이가 있어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해결책을 찾지 못해 블루투스 모듈을 바꾸는 것으로 결정함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1.png">
            <a:extLst>
              <a:ext uri="{FF2B5EF4-FFF2-40B4-BE49-F238E27FC236}">
                <a16:creationId xmlns:a16="http://schemas.microsoft.com/office/drawing/2014/main" id="{903754AE-EA71-4494-8648-13131EB046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1853" y="1994685"/>
            <a:ext cx="390145" cy="408433"/>
          </a:xfrm>
          <a:prstGeom prst="rect">
            <a:avLst/>
          </a:prstGeom>
        </p:spPr>
      </p:pic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AF68D7AC-D37B-44CB-A338-C4F5FC00E22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51852" y="2724150"/>
            <a:ext cx="390145" cy="408433"/>
          </a:xfrm>
          <a:prstGeom prst="rect">
            <a:avLst/>
          </a:prstGeom>
        </p:spPr>
      </p:pic>
      <p:pic>
        <p:nvPicPr>
          <p:cNvPr id="10" name="그림 9" descr="3.png">
            <a:extLst>
              <a:ext uri="{FF2B5EF4-FFF2-40B4-BE49-F238E27FC236}">
                <a16:creationId xmlns:a16="http://schemas.microsoft.com/office/drawing/2014/main" id="{F79B4670-46F3-4862-ABF5-355A4721691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51852" y="3850576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7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332267" y="341922"/>
            <a:ext cx="5527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 테스트</a:t>
            </a: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99E04D2-224C-4A20-97DC-3F40E236C3D1}"/>
              </a:ext>
            </a:extLst>
          </p:cNvPr>
          <p:cNvSpPr txBox="1">
            <a:spLocks/>
          </p:cNvSpPr>
          <p:nvPr/>
        </p:nvSpPr>
        <p:spPr>
          <a:xfrm>
            <a:off x="5252309" y="2399005"/>
            <a:ext cx="6270904" cy="3145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4">
                  <a:extLst/>
                </a:blip>
              </a:buBlip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칫솔에서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11~17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치아 번호를 전송하여 테스트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4">
                  <a:extLst/>
                </a:blip>
              </a:buBlip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4">
                  <a:extLst/>
                </a:blip>
              </a:buBlip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중인 이는 노란색으로 표시가 되며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양치가 완료 되면 하얀색으로 표시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1.png">
            <a:extLst>
              <a:ext uri="{FF2B5EF4-FFF2-40B4-BE49-F238E27FC236}">
                <a16:creationId xmlns:a16="http://schemas.microsoft.com/office/drawing/2014/main" id="{903754AE-EA71-4494-8648-13131EB0461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48800" y="2399004"/>
            <a:ext cx="390145" cy="408433"/>
          </a:xfrm>
          <a:prstGeom prst="rect">
            <a:avLst/>
          </a:prstGeom>
        </p:spPr>
      </p:pic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AF68D7AC-D37B-44CB-A338-C4F5FC00E22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48800" y="3846347"/>
            <a:ext cx="390145" cy="408433"/>
          </a:xfrm>
          <a:prstGeom prst="rect">
            <a:avLst/>
          </a:prstGeom>
        </p:spPr>
      </p:pic>
      <p:pic>
        <p:nvPicPr>
          <p:cNvPr id="4" name="미디어1">
            <a:hlinkClick r:id="" action="ppaction://media"/>
            <a:extLst>
              <a:ext uri="{FF2B5EF4-FFF2-40B4-BE49-F238E27FC236}">
                <a16:creationId xmlns:a16="http://schemas.microsoft.com/office/drawing/2014/main" id="{A779C6B5-E577-4B8E-9021-705145834F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6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23596" y="1646492"/>
            <a:ext cx="222885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009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297</Words>
  <Application>Microsoft Office PowerPoint</Application>
  <PresentationFormat>와이드스크린</PresentationFormat>
  <Paragraphs>66</Paragraphs>
  <Slides>15</Slides>
  <Notes>5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HY견고딕</vt:lpstr>
      <vt:lpstr>NanumSquareB</vt:lpstr>
      <vt:lpstr>NanumSquareR</vt:lpstr>
      <vt:lpstr>나눔스퀘어</vt:lpstr>
      <vt:lpstr>나눔스퀘어 ExtraBold</vt:lpstr>
      <vt:lpstr>맑은 고딕</vt:lpstr>
      <vt:lpstr>Arial</vt:lpstr>
      <vt:lpstr>Verdana</vt:lpstr>
      <vt:lpstr>Office 테마</vt:lpstr>
      <vt:lpstr>스마트 전동칫솔 및  모니터링 애플리케이션</vt:lpstr>
      <vt:lpstr>PowerPoint 프레젠테이션</vt:lpstr>
      <vt:lpstr>피드백 내용</vt:lpstr>
      <vt:lpstr>PowerPoint 프레젠테이션</vt:lpstr>
      <vt:lpstr>프로젝트 진행 상황</vt:lpstr>
      <vt:lpstr>PowerPoint 프레젠테이션</vt:lpstr>
      <vt:lpstr>블루투스 기능 구현</vt:lpstr>
      <vt:lpstr>PowerPoint 프레젠테이션</vt:lpstr>
      <vt:lpstr>PowerPoint 프레젠테이션</vt:lpstr>
      <vt:lpstr>PowerPoint 프레젠테이션</vt:lpstr>
      <vt:lpstr>PowerPoint 프레젠테이션</vt:lpstr>
      <vt:lpstr>추후 일정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gfsusan@naver.com</cp:lastModifiedBy>
  <cp:revision>70</cp:revision>
  <dcterms:created xsi:type="dcterms:W3CDTF">2018-10-14T13:17:29Z</dcterms:created>
  <dcterms:modified xsi:type="dcterms:W3CDTF">2018-11-05T13:40:09Z</dcterms:modified>
</cp:coreProperties>
</file>